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CE7B2-A123-4503-A936-11D743A8E76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1255-322D-4D0F-AD6C-F4AC3054F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CE7B2-A123-4503-A936-11D743A8E76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1255-322D-4D0F-AD6C-F4AC3054F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CE7B2-A123-4503-A936-11D743A8E76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1255-322D-4D0F-AD6C-F4AC3054F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CE7B2-A123-4503-A936-11D743A8E76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1255-322D-4D0F-AD6C-F4AC3054F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CE7B2-A123-4503-A936-11D743A8E76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1255-322D-4D0F-AD6C-F4AC3054F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CE7B2-A123-4503-A936-11D743A8E76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1255-322D-4D0F-AD6C-F4AC3054F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CE7B2-A123-4503-A936-11D743A8E76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1255-322D-4D0F-AD6C-F4AC3054F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CE7B2-A123-4503-A936-11D743A8E76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1255-322D-4D0F-AD6C-F4AC3054F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CE7B2-A123-4503-A936-11D743A8E76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1255-322D-4D0F-AD6C-F4AC3054F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CE7B2-A123-4503-A936-11D743A8E76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1255-322D-4D0F-AD6C-F4AC3054F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CE7B2-A123-4503-A936-11D743A8E76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1255-322D-4D0F-AD6C-F4AC3054F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CE7B2-A123-4503-A936-11D743A8E76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E1255-322D-4D0F-AD6C-F4AC3054FB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SOURCE: Thomas Jefferson, </a:t>
            </a:r>
            <a:r>
              <a:rPr lang="en-US" sz="3600" i="1" dirty="0" smtClean="0"/>
              <a:t>Declaration of Independence</a:t>
            </a:r>
            <a:r>
              <a:rPr lang="en-US" sz="3600" dirty="0" smtClean="0"/>
              <a:t>, July 4, 1776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41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“[T]o </a:t>
            </a:r>
            <a:r>
              <a:rPr lang="en-US" dirty="0"/>
              <a:t>secure these rights, Governments are instituted among Men, deriving their just powers from the consent of the governed, --That whenever any Form of Government becomes destructive of these ends, it is the Right of the People to alter or to abolish it, and to institute new </a:t>
            </a:r>
            <a:r>
              <a:rPr lang="en-US" dirty="0" smtClean="0"/>
              <a:t>Government”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a government does not protect the peoples’ rights, what can they do?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does Jefferson say they can?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SOURCE: Thomas Jefferson, Declaration of Independence, July 4, 1776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2</cp:revision>
  <dcterms:created xsi:type="dcterms:W3CDTF">2012-09-05T15:42:29Z</dcterms:created>
  <dcterms:modified xsi:type="dcterms:W3CDTF">2012-09-05T15:57:52Z</dcterms:modified>
</cp:coreProperties>
</file>